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3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  </a:t>
            </a:r>
            <a:r>
              <a:rPr lang="pl-PL" sz="1800" b="1" dirty="0" smtClean="0"/>
              <a:t>Jazy,  Jażdże,  </a:t>
            </a:r>
            <a:r>
              <a:rPr lang="pl-PL" sz="1800" b="1" dirty="0"/>
              <a:t>Lisia </a:t>
            </a:r>
            <a:r>
              <a:rPr lang="pl-PL" sz="1800" b="1" dirty="0" smtClean="0"/>
              <a:t>Góra, Pyszka, Gąskowo, Stojkowo, Stramniczka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  <a:endParaRPr lang="pl-PL" sz="2400" b="1" dirty="0" smtClean="0"/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2" y="2966395"/>
            <a:ext cx="2786082" cy="1629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9916" y="4733516"/>
            <a:ext cx="2786208" cy="1648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9916" y="6519464"/>
            <a:ext cx="2786210" cy="16482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4" y="2966395"/>
            <a:ext cx="2771547" cy="1629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2" y="4733515"/>
            <a:ext cx="2786084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43312" y="6519463"/>
            <a:ext cx="2786084" cy="16482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  </a:t>
            </a:r>
            <a:r>
              <a:rPr lang="pl-PL" sz="1800" b="1" dirty="0" smtClean="0"/>
              <a:t>Jazy,  Jażdże,  </a:t>
            </a:r>
            <a:r>
              <a:rPr lang="pl-PL" sz="1800" b="1" dirty="0"/>
              <a:t>Lisia </a:t>
            </a:r>
            <a:r>
              <a:rPr lang="pl-PL" sz="1800" b="1" dirty="0" smtClean="0"/>
              <a:t>Góra, Pyszka, Gąskowo, Stojkowo, Stramniczka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  <a:endParaRPr lang="pl-PL" sz="2400" b="1" dirty="0" smtClean="0"/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1" y="2952736"/>
            <a:ext cx="2786083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9457" y="4733516"/>
            <a:ext cx="2786667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9457" y="6519466"/>
            <a:ext cx="2786667" cy="1590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15835" y="2952736"/>
            <a:ext cx="2799026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15835" y="4733516"/>
            <a:ext cx="2813561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15835" y="6519467"/>
            <a:ext cx="2799026" cy="1590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79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1252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182</cp:revision>
  <cp:lastPrinted>2017-12-07T08:50:02Z</cp:lastPrinted>
  <dcterms:created xsi:type="dcterms:W3CDTF">2013-12-14T21:03:18Z</dcterms:created>
  <dcterms:modified xsi:type="dcterms:W3CDTF">2024-12-04T08:03:26Z</dcterms:modified>
</cp:coreProperties>
</file>