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268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Bardy,  Dębogard, Kłopotowo, </a:t>
            </a:r>
            <a:r>
              <a:rPr lang="pl-PL" sz="1800" b="1" dirty="0" err="1" smtClean="0"/>
              <a:t>Pustary</a:t>
            </a:r>
            <a:r>
              <a:rPr lang="pl-PL" sz="1800" b="1" dirty="0" smtClean="0"/>
              <a:t>, Piotrowice, Świelubie, Włościbórz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1" y="2952736"/>
            <a:ext cx="2807447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1" y="4733516"/>
            <a:ext cx="2807447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43314" y="2966394"/>
            <a:ext cx="2771547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4719" y="4733516"/>
            <a:ext cx="2770141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4" y="6596074"/>
            <a:ext cx="2771546" cy="1643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0041" y="6596073"/>
            <a:ext cx="2807447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Bardy,  Dębogard, Kłopotowo, </a:t>
            </a:r>
            <a:r>
              <a:rPr lang="pl-PL" sz="1800" b="1" dirty="0" err="1" smtClean="0"/>
              <a:t>Pustary</a:t>
            </a:r>
            <a:r>
              <a:rPr lang="pl-PL" sz="1800" b="1" dirty="0" smtClean="0"/>
              <a:t>, Piotrowice, Świelubie, Włościbórz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7825" y="2992613"/>
            <a:ext cx="2780123" cy="1604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7825" y="4733515"/>
            <a:ext cx="2778299" cy="1650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7824" y="6596074"/>
            <a:ext cx="2778299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15835" y="2992613"/>
            <a:ext cx="2799025" cy="1604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15835" y="4733515"/>
            <a:ext cx="2799024" cy="1650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15835" y="6596075"/>
            <a:ext cx="2799024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81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1073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133</cp:revision>
  <cp:lastPrinted>2017-12-07T08:50:02Z</cp:lastPrinted>
  <dcterms:created xsi:type="dcterms:W3CDTF">2013-12-14T21:03:18Z</dcterms:created>
  <dcterms:modified xsi:type="dcterms:W3CDTF">2024-12-04T11:45:43Z</dcterms:modified>
</cp:coreProperties>
</file>