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6858000" cy="9906000" type="A4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4" autoAdjust="0"/>
    <p:restoredTop sz="94662" autoAdjust="0"/>
  </p:normalViewPr>
  <p:slideViewPr>
    <p:cSldViewPr>
      <p:cViewPr varScale="1">
        <p:scale>
          <a:sx n="52" d="100"/>
          <a:sy n="52" d="100"/>
        </p:scale>
        <p:origin x="2754" y="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41"/>
        <p:guide pos="3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AC19C1B-6668-4D68-99EF-2D93C8303D0B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9119EAE-C526-4872-B887-8642CAD56A6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206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701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4E6258A-247C-4B5F-B1F1-63BA78E57AF2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37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1971" y="3228760"/>
            <a:ext cx="7942701" cy="305922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701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7A944500-582A-446A-9B3D-C9BD46C7FE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6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5757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11400"/>
            <a:ext cx="5829300" cy="257126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2A07-74CC-4049-8DC3-9B5193B61BD6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B9F7-CCCD-461E-9992-9429F469ADBB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CF0F-22BB-4A14-95A0-648B518A5E41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69"/>
            <a:ext cx="1543050" cy="648170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8"/>
            <a:ext cx="4514850" cy="648170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27BB-6120-450E-806C-C9A105E78C34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6071855"/>
            <a:ext cx="2157322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886530"/>
            <a:ext cx="4158386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7" y="5904256"/>
            <a:ext cx="4100985" cy="111839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8" y="5884920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862357"/>
            <a:ext cx="6542532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558477"/>
            <a:ext cx="5829300" cy="2201333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2076316"/>
            <a:ext cx="4813301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A7A-D4B1-4EA7-9431-1EAA0886BF99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F6A6-4C9F-49CD-9E5E-BE2F07CA7218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868388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1" y="4953002"/>
            <a:ext cx="2865041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868385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953002"/>
            <a:ext cx="2866644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E078-A4E9-4827-8674-97D9F9E41342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0685-27CE-43A4-9F98-77171148B7EB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55CD-0E43-4746-BF89-EEDF03A5EAB3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96F2-BA1F-432A-A4B2-229104A426AD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4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0"/>
            <a:ext cx="2514600" cy="180949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3" y="2641600"/>
            <a:ext cx="2928057" cy="5503333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89187"/>
            <a:ext cx="2859484" cy="350990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4023550"/>
            <a:ext cx="2863850" cy="34976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17B4-DFDC-4F18-B8A0-9AD8E3ECC477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425842"/>
            <a:ext cx="6542532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3F6D153-04EE-4778-801A-6A2821893CB3}" type="datetime1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9028015"/>
            <a:ext cx="8713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864563"/>
            <a:ext cx="5556250" cy="498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Czernin, </a:t>
            </a:r>
            <a:r>
              <a:rPr lang="pl-PL" sz="1800" b="1" dirty="0" smtClean="0"/>
              <a:t>Łykowo, Skoczów, Wrzosowo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  <a:endParaRPr lang="pl-PL" sz="2400" b="1" dirty="0" smtClean="0"/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2" y="2940367"/>
            <a:ext cx="2786082" cy="16554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3" y="4810124"/>
            <a:ext cx="2786081" cy="16430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0042" y="6590903"/>
            <a:ext cx="2786082" cy="1648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14752" y="2966395"/>
            <a:ext cx="2786082" cy="1630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714752" y="4810124"/>
            <a:ext cx="2786082" cy="16430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14752" y="6590903"/>
            <a:ext cx="2802810" cy="1648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95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Czernin, </a:t>
            </a:r>
            <a:r>
              <a:rPr lang="pl-PL" sz="1800" b="1" dirty="0" smtClean="0"/>
              <a:t>Łykowo, Skoczów, Wrzosowo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  <a:endParaRPr lang="pl-PL" sz="2400" b="1" dirty="0" smtClean="0"/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2" y="2952736"/>
            <a:ext cx="2786082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5067" y="4810125"/>
            <a:ext cx="2781057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0042" y="6590905"/>
            <a:ext cx="2786082" cy="16482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14752" y="2936284"/>
            <a:ext cx="2786083" cy="16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714752" y="4810125"/>
            <a:ext cx="2786081" cy="16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14752" y="6590905"/>
            <a:ext cx="2786081" cy="16482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848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1056</TotalTime>
  <Words>66</Words>
  <Application>Microsoft Office PowerPoint</Application>
  <PresentationFormat>Papier A4 (210x297 mm)</PresentationFormat>
  <Paragraphs>8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Calibri</vt:lpstr>
      <vt:lpstr>Candara</vt:lpstr>
      <vt:lpstr>Symbol</vt:lpstr>
      <vt:lpstr>Tahoma</vt:lpstr>
      <vt:lpstr>Kształt fali</vt:lpstr>
      <vt:lpstr>Miejski Zakład Zieleni, Dróg i Ochrony Środowiska w Kołobrzegu Sp. z o.o. ul. 6 Dywizji Piechoty 60, 78-100 Kołobrzeg  tel. (94) 35 332 52-54 </vt:lpstr>
      <vt:lpstr>Miejski Zakład Zieleni, Dróg i Ochrony Środowiska w Kołobrzegu Sp. z o.o. ul. 6 Dywizji Piechoty 60, 78-100 Kołobrzeg  tel. (94) 35 332 52-54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Miejski Zakład Zieleni, Dróg i Ochrony Środowiska w Kołobrzegu Sp. z o.o. ul. VI Dywizji Piechoty, 78-100 Kołobrzeg tel. (94) 35 332 52</dc:title>
  <dc:creator>Marcin Dłużniewski</dc:creator>
  <cp:lastModifiedBy>Adrian G</cp:lastModifiedBy>
  <cp:revision>143</cp:revision>
  <cp:lastPrinted>2019-01-03T11:14:35Z</cp:lastPrinted>
  <dcterms:created xsi:type="dcterms:W3CDTF">2013-12-14T21:03:18Z</dcterms:created>
  <dcterms:modified xsi:type="dcterms:W3CDTF">2024-12-03T09:18:24Z</dcterms:modified>
</cp:coreProperties>
</file>