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7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Dygowo-Budynki Wielorodzinne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3" y="4733516"/>
            <a:ext cx="2776534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642" y="6519467"/>
            <a:ext cx="2755486" cy="1648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92241" y="2966394"/>
            <a:ext cx="2822620" cy="1629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92241" y="4733515"/>
            <a:ext cx="2822620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92241" y="6519465"/>
            <a:ext cx="2822620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0642" y="2966395"/>
            <a:ext cx="2745935" cy="1629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Dygowo-Budynki Wielorodzinne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1" y="3005207"/>
            <a:ext cx="2786084" cy="1587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1" y="4738687"/>
            <a:ext cx="2776535" cy="1643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1" y="6528048"/>
            <a:ext cx="2776537" cy="1639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3" y="3005207"/>
            <a:ext cx="2771547" cy="1587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3" y="4738686"/>
            <a:ext cx="2771547" cy="1643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15835" y="6546922"/>
            <a:ext cx="2799025" cy="1620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00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1093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152</cp:revision>
  <cp:lastPrinted>2017-12-07T08:50:02Z</cp:lastPrinted>
  <dcterms:created xsi:type="dcterms:W3CDTF">2013-12-14T21:03:18Z</dcterms:created>
  <dcterms:modified xsi:type="dcterms:W3CDTF">2024-12-04T12:19:47Z</dcterms:modified>
</cp:coreProperties>
</file>