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49" d="100"/>
          <a:sy n="49" d="100"/>
        </p:scale>
        <p:origin x="2334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AC19C1B-6668-4D68-99EF-2D93C8303D0B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9119EAE-C526-4872-B887-8642CAD56A6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206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701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4E6258A-247C-4B5F-B1F1-63BA78E57AF2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37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1971" y="3228760"/>
            <a:ext cx="7942701" cy="305922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701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A944500-582A-446A-9B3D-C9BD46C7FE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67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2A07-74CC-4049-8DC3-9B5193B61BD6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B9F7-CCCD-461E-9992-9429F469ADB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CF0F-22BB-4A14-95A0-648B518A5E41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9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27BB-6120-450E-806C-C9A105E78C34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5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7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6"/>
            <a:ext cx="4813301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A7A-D4B1-4EA7-9431-1EAA0886BF99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F6A6-4C9F-49CD-9E5E-BE2F07CA7218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4953002"/>
            <a:ext cx="2865041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5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2"/>
            <a:ext cx="2866644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078-A4E9-4827-8674-97D9F9E41342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0685-27CE-43A4-9F98-77171148B7E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55CD-0E43-4746-BF89-EEDF03A5EA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96F2-BA1F-432A-A4B2-229104A426AD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0"/>
            <a:ext cx="2514600" cy="180949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3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7"/>
            <a:ext cx="2859484" cy="350990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50"/>
            <a:ext cx="2863850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17B4-DFDC-4F18-B8A0-9AD8E3ECC477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F6D153-04EE-4778-801A-6A2821893C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5"/>
            <a:ext cx="8713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3"/>
            <a:ext cx="5556250" cy="498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Dygowo-Budynki Wielorodzinne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3" y="4733516"/>
            <a:ext cx="2776534" cy="1648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0642" y="6519467"/>
            <a:ext cx="2755486" cy="16482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92241" y="2966394"/>
            <a:ext cx="2822620" cy="1629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92241" y="4733515"/>
            <a:ext cx="2822620" cy="1648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92241" y="6519465"/>
            <a:ext cx="2822620" cy="1648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30642" y="2966395"/>
            <a:ext cx="2745935" cy="1629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95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Dygowo-Budynki Wielorodzinne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1" y="3005207"/>
            <a:ext cx="2786084" cy="1587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1" y="4738687"/>
            <a:ext cx="2776535" cy="16430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41" y="6528048"/>
            <a:ext cx="2776537" cy="1639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3" y="3005207"/>
            <a:ext cx="2771547" cy="1587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3" y="4738686"/>
            <a:ext cx="2771547" cy="16430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15835" y="6546922"/>
            <a:ext cx="2799025" cy="16207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003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1093</TotalTime>
  <Words>66</Words>
  <Application>Microsoft Office PowerPoint</Application>
  <PresentationFormat>Papier A4 (210x297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Calibri</vt:lpstr>
      <vt:lpstr>Candara</vt:lpstr>
      <vt:lpstr>Symbol</vt:lpstr>
      <vt:lpstr>Tahoma</vt:lpstr>
      <vt:lpstr>Kształt fali</vt:lpstr>
      <vt:lpstr>Miejski Zakład Zieleni, Dróg i Ochrony Środowiska w Kołobrzegu Sp. z o.o. ul. 6 Dywizji Piechoty 60, 78-100 Kołobrzeg  tel. (94) 35 332 52-54 </vt:lpstr>
      <vt:lpstr>Miejski Zakład Zieleni, Dróg i Ochrony Środowiska w Kołobrzegu Sp. z o.o. ul. 6 Dywizji Piechoty 60, 78-100 Kołobrzeg  tel. (94) 35 332 52-54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Miejski Zakład Zieleni, Dróg i Ochrony Środowiska w Kołobrzegu Sp. z o.o. ul. VI Dywizji Piechoty, 78-100 Kołobrzeg tel. (94) 35 332 52</dc:title>
  <dc:creator>Marcin Dłużniewski</dc:creator>
  <cp:lastModifiedBy>Adrian G</cp:lastModifiedBy>
  <cp:revision>152</cp:revision>
  <cp:lastPrinted>2017-12-07T08:50:02Z</cp:lastPrinted>
  <dcterms:created xsi:type="dcterms:W3CDTF">2013-12-14T21:03:18Z</dcterms:created>
  <dcterms:modified xsi:type="dcterms:W3CDTF">2024-12-04T12:19:47Z</dcterms:modified>
</cp:coreProperties>
</file>