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9932988" cy="68008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295" cy="340043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6395" y="0"/>
            <a:ext cx="4304295" cy="340043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9628"/>
            <a:ext cx="4304295" cy="340043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6395" y="6459628"/>
            <a:ext cx="4304295" cy="340043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4372" cy="340316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6298" y="0"/>
            <a:ext cx="4304372" cy="340316"/>
          </a:xfrm>
          <a:prstGeom prst="rect">
            <a:avLst/>
          </a:prstGeom>
        </p:spPr>
        <p:txBody>
          <a:bodyPr vert="horz" lIns="91459" tIns="45729" rIns="91459" bIns="45729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4638" y="509588"/>
            <a:ext cx="1763712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9" tIns="45729" rIns="91459" bIns="4572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06" y="3230269"/>
            <a:ext cx="7947782" cy="3060654"/>
          </a:xfrm>
          <a:prstGeom prst="rect">
            <a:avLst/>
          </a:prstGeom>
        </p:spPr>
        <p:txBody>
          <a:bodyPr vert="horz" lIns="91459" tIns="45729" rIns="91459" bIns="4572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9449"/>
            <a:ext cx="4304372" cy="340315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6298" y="6459449"/>
            <a:ext cx="4304372" cy="340315"/>
          </a:xfrm>
          <a:prstGeom prst="rect">
            <a:avLst/>
          </a:prstGeom>
        </p:spPr>
        <p:txBody>
          <a:bodyPr vert="horz" lIns="91459" tIns="45729" rIns="91459" bIns="45729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4638" y="509588"/>
            <a:ext cx="17637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4638" y="509588"/>
            <a:ext cx="1763712" cy="25511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569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Dygowo- ul. Diamentowa, Barcińska, Krótka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4733516"/>
            <a:ext cx="2786082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2" y="6667512"/>
            <a:ext cx="2786082" cy="1597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3315" y="2966394"/>
            <a:ext cx="2762246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4733516"/>
            <a:ext cx="2762247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6667512"/>
            <a:ext cx="2762247" cy="1591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0042" y="2978495"/>
            <a:ext cx="2786082" cy="1617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Dygowo- ul. Diamentowa, Barcińska, Krótka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2952736"/>
            <a:ext cx="2786083" cy="1651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1" y="4738686"/>
            <a:ext cx="2786085" cy="16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0" y="6719198"/>
            <a:ext cx="2786083" cy="1546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4738686"/>
            <a:ext cx="2771547" cy="1643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6719198"/>
            <a:ext cx="2771546" cy="1540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5835" y="2978496"/>
            <a:ext cx="2799025" cy="1626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94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1112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155</cp:revision>
  <cp:lastPrinted>2024-12-04T11:47:13Z</cp:lastPrinted>
  <dcterms:created xsi:type="dcterms:W3CDTF">2013-12-14T21:03:18Z</dcterms:created>
  <dcterms:modified xsi:type="dcterms:W3CDTF">2024-12-04T12:23:37Z</dcterms:modified>
</cp:coreProperties>
</file>