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6858000" cy="9906000" type="A4"/>
  <p:notesSz cx="9932988" cy="68008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49" d="100"/>
          <a:sy n="49" d="100"/>
        </p:scale>
        <p:origin x="2334" y="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14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4295" cy="340043"/>
          </a:xfrm>
          <a:prstGeom prst="rect">
            <a:avLst/>
          </a:prstGeom>
        </p:spPr>
        <p:txBody>
          <a:bodyPr vert="horz" lIns="91459" tIns="45729" rIns="91459" bIns="45729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6395" y="0"/>
            <a:ext cx="4304295" cy="340043"/>
          </a:xfrm>
          <a:prstGeom prst="rect">
            <a:avLst/>
          </a:prstGeom>
        </p:spPr>
        <p:txBody>
          <a:bodyPr vert="horz" lIns="91459" tIns="45729" rIns="91459" bIns="45729" rtlCol="0"/>
          <a:lstStyle>
            <a:lvl1pPr algn="r">
              <a:defRPr sz="1200"/>
            </a:lvl1pPr>
          </a:lstStyle>
          <a:p>
            <a:fld id="{6AC19C1B-6668-4D68-99EF-2D93C8303D0B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459628"/>
            <a:ext cx="4304295" cy="340043"/>
          </a:xfrm>
          <a:prstGeom prst="rect">
            <a:avLst/>
          </a:prstGeom>
        </p:spPr>
        <p:txBody>
          <a:bodyPr vert="horz" lIns="91459" tIns="45729" rIns="91459" bIns="45729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6395" y="6459628"/>
            <a:ext cx="4304295" cy="340043"/>
          </a:xfrm>
          <a:prstGeom prst="rect">
            <a:avLst/>
          </a:prstGeom>
        </p:spPr>
        <p:txBody>
          <a:bodyPr vert="horz" lIns="91459" tIns="45729" rIns="91459" bIns="45729" rtlCol="0" anchor="b"/>
          <a:lstStyle>
            <a:lvl1pPr algn="r">
              <a:defRPr sz="1200"/>
            </a:lvl1pPr>
          </a:lstStyle>
          <a:p>
            <a:fld id="{A9119EAE-C526-4872-B887-8642CAD56A6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206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4372" cy="340316"/>
          </a:xfrm>
          <a:prstGeom prst="rect">
            <a:avLst/>
          </a:prstGeom>
        </p:spPr>
        <p:txBody>
          <a:bodyPr vert="horz" lIns="91459" tIns="45729" rIns="91459" bIns="45729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6298" y="0"/>
            <a:ext cx="4304372" cy="340316"/>
          </a:xfrm>
          <a:prstGeom prst="rect">
            <a:avLst/>
          </a:prstGeom>
        </p:spPr>
        <p:txBody>
          <a:bodyPr vert="horz" lIns="91459" tIns="45729" rIns="91459" bIns="45729" rtlCol="0"/>
          <a:lstStyle>
            <a:lvl1pPr algn="r">
              <a:defRPr sz="1200"/>
            </a:lvl1pPr>
          </a:lstStyle>
          <a:p>
            <a:fld id="{E4E6258A-247C-4B5F-B1F1-63BA78E57AF2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84638" y="509588"/>
            <a:ext cx="1763712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9" tIns="45729" rIns="91459" bIns="45729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2606" y="3230269"/>
            <a:ext cx="7947782" cy="3060654"/>
          </a:xfrm>
          <a:prstGeom prst="rect">
            <a:avLst/>
          </a:prstGeom>
        </p:spPr>
        <p:txBody>
          <a:bodyPr vert="horz" lIns="91459" tIns="45729" rIns="91459" bIns="45729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459449"/>
            <a:ext cx="4304372" cy="340315"/>
          </a:xfrm>
          <a:prstGeom prst="rect">
            <a:avLst/>
          </a:prstGeom>
        </p:spPr>
        <p:txBody>
          <a:bodyPr vert="horz" lIns="91459" tIns="45729" rIns="91459" bIns="45729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6298" y="6459449"/>
            <a:ext cx="4304372" cy="340315"/>
          </a:xfrm>
          <a:prstGeom prst="rect">
            <a:avLst/>
          </a:prstGeom>
        </p:spPr>
        <p:txBody>
          <a:bodyPr vert="horz" lIns="91459" tIns="45729" rIns="91459" bIns="45729" rtlCol="0" anchor="b"/>
          <a:lstStyle>
            <a:lvl1pPr algn="r">
              <a:defRPr sz="1200"/>
            </a:lvl1pPr>
          </a:lstStyle>
          <a:p>
            <a:fld id="{7A944500-582A-446A-9B3D-C9BD46C7FE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6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4638" y="509588"/>
            <a:ext cx="1763712" cy="25511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87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4638" y="509588"/>
            <a:ext cx="1763712" cy="25511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5695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11400"/>
            <a:ext cx="5829300" cy="257126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36446"/>
            <a:ext cx="4800600" cy="212795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2A07-74CC-4049-8DC3-9B5193B61BD6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B9F7-CCCD-461E-9992-9429F469ADB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CF0F-22BB-4A14-95A0-648B518A5E41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91269"/>
            <a:ext cx="1543050" cy="648170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91268"/>
            <a:ext cx="4514850" cy="648170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27BB-6120-450E-806C-C9A105E78C34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68417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6071855"/>
            <a:ext cx="2157322" cy="103137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886530"/>
            <a:ext cx="4158386" cy="122797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7" y="5904256"/>
            <a:ext cx="4100985" cy="111839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8" y="5884920"/>
            <a:ext cx="2481000" cy="94112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862357"/>
            <a:ext cx="6542532" cy="1920929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558477"/>
            <a:ext cx="5829300" cy="2201333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2076316"/>
            <a:ext cx="4813301" cy="135749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A7A-D4B1-4EA7-9431-1EAA0886BF99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F6A6-4C9F-49CD-9E5E-BE2F07CA7218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868388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1" y="4953002"/>
            <a:ext cx="2865041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868385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953002"/>
            <a:ext cx="2866644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E078-A4E9-4827-8674-97D9F9E41342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0685-27CE-43A4-9F98-77171148B7E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0929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55CD-0E43-4746-BF89-EEDF03A5EA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96F2-BA1F-432A-A4B2-229104A426AD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73134"/>
            <a:ext cx="2514600" cy="275166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302000"/>
            <a:ext cx="2514600" cy="180949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3" y="2641600"/>
            <a:ext cx="2928057" cy="5503333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89187"/>
            <a:ext cx="2859484" cy="350990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4023550"/>
            <a:ext cx="2863850" cy="34976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17B4-DFDC-4F18-B8A0-9AD8E3ECC477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981200"/>
            <a:ext cx="2674620" cy="4226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35661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425842"/>
            <a:ext cx="6542532" cy="1920929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88696"/>
            <a:ext cx="6172200" cy="1809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3F6D153-04EE-4778-801A-6A2821893C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9028015"/>
            <a:ext cx="8713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864563"/>
            <a:ext cx="5556250" cy="4984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Dygowo- ul. Diamentowa, Barcińska, Krótka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2" y="4733516"/>
            <a:ext cx="2786082" cy="1648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42" y="6667512"/>
            <a:ext cx="2786082" cy="15978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43315" y="2966394"/>
            <a:ext cx="2762246" cy="16294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3314" y="4733516"/>
            <a:ext cx="2762247" cy="1648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43314" y="6667512"/>
            <a:ext cx="2762247" cy="15918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00042" y="2978495"/>
            <a:ext cx="2786082" cy="16173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95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Dygowo- ul. Diamentowa, Barcińska, Krótka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1" y="2952736"/>
            <a:ext cx="2786083" cy="16518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41" y="4738686"/>
            <a:ext cx="2786085" cy="1643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0040" y="6719198"/>
            <a:ext cx="2786083" cy="15461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az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3314" y="4738686"/>
            <a:ext cx="2771547" cy="1643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43314" y="6719198"/>
            <a:ext cx="2771546" cy="15401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15835" y="2978496"/>
            <a:ext cx="2799025" cy="1626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4946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1112</TotalTime>
  <Words>66</Words>
  <Application>Microsoft Office PowerPoint</Application>
  <PresentationFormat>Papier A4 (210x297 mm)</PresentationFormat>
  <Paragraphs>8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Calibri</vt:lpstr>
      <vt:lpstr>Candara</vt:lpstr>
      <vt:lpstr>Symbol</vt:lpstr>
      <vt:lpstr>Tahoma</vt:lpstr>
      <vt:lpstr>Kształt fali</vt:lpstr>
      <vt:lpstr>Miejski Zakład Zieleni, Dróg i Ochrony Środowiska w Kołobrzegu Sp. z o.o. ul. 6 Dywizji Piechoty 60, 78-100 Kołobrzeg  tel. (94) 35 332 52-54 </vt:lpstr>
      <vt:lpstr>Miejski Zakład Zieleni, Dróg i Ochrony Środowiska w Kołobrzegu Sp. z o.o. ul. 6 Dywizji Piechoty 60, 78-100 Kołobrzeg  tel. (94) 35 332 52-54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Miejski Zakład Zieleni, Dróg i Ochrony Środowiska w Kołobrzegu Sp. z o.o. ul. VI Dywizji Piechoty, 78-100 Kołobrzeg tel. (94) 35 332 52</dc:title>
  <dc:creator>Marcin Dłużniewski</dc:creator>
  <cp:lastModifiedBy>Adrian G</cp:lastModifiedBy>
  <cp:revision>155</cp:revision>
  <cp:lastPrinted>2024-12-04T11:47:13Z</cp:lastPrinted>
  <dcterms:created xsi:type="dcterms:W3CDTF">2013-12-14T21:03:18Z</dcterms:created>
  <dcterms:modified xsi:type="dcterms:W3CDTF">2024-12-04T12:23:37Z</dcterms:modified>
</cp:coreProperties>
</file>