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629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Dygowo- bez ul. Diamentowej, Barcińskiej, Krótkiej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1" y="4733515"/>
            <a:ext cx="2786083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0" y="6667512"/>
            <a:ext cx="2786084" cy="15978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43314" y="2952736"/>
            <a:ext cx="2762247" cy="1643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3" y="4733515"/>
            <a:ext cx="2771547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15835" y="6667512"/>
            <a:ext cx="2799025" cy="1591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0040" y="2978495"/>
            <a:ext cx="2786083" cy="1617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Dygowo- bez ul. Diamentowej, Barcińskiej, Krótkiej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3" y="2952736"/>
            <a:ext cx="2787906" cy="1644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2" y="4734592"/>
            <a:ext cx="2786082" cy="1647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1" y="6668439"/>
            <a:ext cx="2786083" cy="1414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2" y="2966394"/>
            <a:ext cx="2762249" cy="16304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2" y="4734593"/>
            <a:ext cx="2771548" cy="16471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43312" y="6668439"/>
            <a:ext cx="2762249" cy="14148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814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1131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157</cp:revision>
  <cp:lastPrinted>2017-12-07T08:50:02Z</cp:lastPrinted>
  <dcterms:created xsi:type="dcterms:W3CDTF">2013-12-14T21:03:18Z</dcterms:created>
  <dcterms:modified xsi:type="dcterms:W3CDTF">2024-12-04T12:22:07Z</dcterms:modified>
</cp:coreProperties>
</file>