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259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Gmina Dygowo Trudnodostępne: Bardy: 29,30 Czernin 70,71,72,73,74,75,76,78,80</a:t>
            </a:r>
          </a:p>
          <a:p>
            <a:pPr algn="l"/>
            <a:r>
              <a:rPr lang="pl-PL" sz="1800" b="1" dirty="0" smtClean="0"/>
              <a:t>Dębogard 16,29,30 Włościbórz 20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66394"/>
            <a:ext cx="2786082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4733515"/>
            <a:ext cx="2786082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2" y="6642004"/>
            <a:ext cx="2786082" cy="1617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966395"/>
            <a:ext cx="2762247" cy="1611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4733515"/>
            <a:ext cx="2762247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3" y="6635954"/>
            <a:ext cx="2762247" cy="16117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Gmina Dygowo Trudnodostępne: Bardy: 29,30 Czernin 70,71,72,73,74,75,76,78,80</a:t>
            </a:r>
          </a:p>
          <a:p>
            <a:pPr algn="l"/>
            <a:r>
              <a:rPr lang="pl-PL" sz="1800" b="1" dirty="0" smtClean="0"/>
              <a:t>Dębogard 16,29,30 Włościbórz 20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66394"/>
            <a:ext cx="2786082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4733515"/>
            <a:ext cx="2786082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3" y="6667512"/>
            <a:ext cx="2786081" cy="1591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978495"/>
            <a:ext cx="2792768" cy="1617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4733516"/>
            <a:ext cx="2792768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4" y="6667512"/>
            <a:ext cx="2771547" cy="1591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48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1172</TotalTime>
  <Words>66</Words>
  <Application>Microsoft Office PowerPoint</Application>
  <PresentationFormat>Papier A4 (210x297 mm)</PresentationFormat>
  <Paragraphs>10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160</cp:revision>
  <cp:lastPrinted>2017-12-07T08:50:02Z</cp:lastPrinted>
  <dcterms:created xsi:type="dcterms:W3CDTF">2013-12-14T21:03:18Z</dcterms:created>
  <dcterms:modified xsi:type="dcterms:W3CDTF">2024-12-04T09:23:35Z</dcterms:modified>
</cp:coreProperties>
</file>