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6858000" cy="9906000" type="A4"/>
  <p:notesSz cx="9926638" cy="67976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2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49" d="100"/>
          <a:sy n="49" d="100"/>
        </p:scale>
        <p:origin x="2334" y="5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74" y="-84"/>
      </p:cViewPr>
      <p:guideLst>
        <p:guide orient="horz" pos="2141"/>
        <p:guide pos="31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6AC19C1B-6668-4D68-99EF-2D93C8303D0B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A9119EAE-C526-4872-B887-8642CAD56A6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22066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701" y="0"/>
            <a:ext cx="4301620" cy="340157"/>
          </a:xfrm>
          <a:prstGeom prst="rect">
            <a:avLst/>
          </a:prstGeom>
        </p:spPr>
        <p:txBody>
          <a:bodyPr vert="horz" lIns="91413" tIns="45706" rIns="91413" bIns="45706" rtlCol="0"/>
          <a:lstStyle>
            <a:lvl1pPr algn="r">
              <a:defRPr sz="1200"/>
            </a:lvl1pPr>
          </a:lstStyle>
          <a:p>
            <a:fld id="{E4E6258A-247C-4B5F-B1F1-63BA78E57AF2}" type="datetimeFigureOut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081463" y="509588"/>
            <a:ext cx="1763712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3" tIns="45706" rIns="91413" bIns="45706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1971" y="3228760"/>
            <a:ext cx="7942701" cy="3059225"/>
          </a:xfrm>
          <a:prstGeom prst="rect">
            <a:avLst/>
          </a:prstGeom>
        </p:spPr>
        <p:txBody>
          <a:bodyPr vert="horz" lIns="91413" tIns="45706" rIns="91413" bIns="45706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701" y="6456433"/>
            <a:ext cx="4301620" cy="340156"/>
          </a:xfrm>
          <a:prstGeom prst="rect">
            <a:avLst/>
          </a:prstGeom>
        </p:spPr>
        <p:txBody>
          <a:bodyPr vert="horz" lIns="91413" tIns="45706" rIns="91413" bIns="45706" rtlCol="0" anchor="b"/>
          <a:lstStyle>
            <a:lvl1pPr algn="r">
              <a:defRPr sz="1200"/>
            </a:lvl1pPr>
          </a:lstStyle>
          <a:p>
            <a:fld id="{7A944500-582A-446A-9B3D-C9BD46C7FEE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6641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68748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4081463" y="509588"/>
            <a:ext cx="1763712" cy="2549525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81011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311400"/>
            <a:ext cx="5829300" cy="2571267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36446"/>
            <a:ext cx="4800600" cy="2127956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A2A07-74CC-4049-8DC3-9B5193B61BD6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B9F7-CCCD-461E-9992-9429F469ADB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7CF0F-22BB-4A14-95A0-648B518A5E41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2091269"/>
            <a:ext cx="1543050" cy="648170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2091268"/>
            <a:ext cx="4514850" cy="6481705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627BB-6120-450E-806C-C9A105E78C34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6841744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4535579" y="6071855"/>
            <a:ext cx="2157322" cy="1031371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1964490" y="5886530"/>
            <a:ext cx="4158386" cy="1227977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121547" y="5904256"/>
            <a:ext cx="4100985" cy="1118393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4207118" y="5884920"/>
            <a:ext cx="2481000" cy="941126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158749" y="5862357"/>
            <a:ext cx="6542532" cy="1920929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524" y="3558477"/>
            <a:ext cx="5829300" cy="2201333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524" y="2076316"/>
            <a:ext cx="4813301" cy="135749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F8A7A-D4B1-4EA7-9431-1EAA0886BF99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6F6A6-4C9F-49CD-9E5E-BE2F07CA7218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07491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3869944"/>
            <a:ext cx="2866644" cy="497941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3868388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001" y="4953002"/>
            <a:ext cx="2865041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0" y="3868385"/>
            <a:ext cx="2866644" cy="924101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4953002"/>
            <a:ext cx="2866644" cy="3895902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5E078-A4E9-4827-8674-97D9F9E41342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70685-27CE-43A4-9F98-77171148B7EB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0929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855CD-0E43-4746-BF89-EEDF03A5EA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2060448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B96F2-BA1F-432A-A4B2-229104A426AD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173134"/>
            <a:ext cx="2514600" cy="2751668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158749" y="1031609"/>
            <a:ext cx="6542532" cy="1923393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685800" y="3302000"/>
            <a:ext cx="2514600" cy="1809496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8973" y="2641600"/>
            <a:ext cx="2928057" cy="5503333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50" y="330200"/>
            <a:ext cx="6521958" cy="871728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158749" y="7733502"/>
            <a:ext cx="6542532" cy="1923393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5617" y="489187"/>
            <a:ext cx="2859484" cy="3509905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1250" y="4023550"/>
            <a:ext cx="2863850" cy="349767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417B4-DFDC-4F18-B8A0-9AD8E3ECC477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28650" y="1981200"/>
            <a:ext cx="2674620" cy="422656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171450" y="330200"/>
            <a:ext cx="6521958" cy="356616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158749" y="2425842"/>
            <a:ext cx="6542532" cy="1920929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488696"/>
            <a:ext cx="6172200" cy="1809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72754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3F6D153-04EE-4778-801A-6A2821893CB3}" type="datetime1">
              <a:rPr lang="pl-PL" smtClean="0"/>
              <a:pPr/>
              <a:t>04.12.2024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229" y="9028017"/>
            <a:ext cx="284001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993316" y="9028015"/>
            <a:ext cx="87137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83D5EF1-7B3A-4597-932C-8B6FBC400E3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4051" y="3864563"/>
            <a:ext cx="5556250" cy="4984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8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Gmina Dygowo Trudnodostępne: Dygowo Słoneczna: 19 Kołobrzeska 9K, 11,13 Wesoła 16 Lisia Góra 2, 3, 4, 9 Miechęcino 19, 202, 20A </a:t>
            </a:r>
            <a:r>
              <a:rPr lang="pl-PL" sz="1800" b="1" dirty="0" err="1" smtClean="0"/>
              <a:t>Połomino</a:t>
            </a:r>
            <a:r>
              <a:rPr lang="pl-PL" sz="1800" b="1" dirty="0" smtClean="0"/>
              <a:t> 3 Stojkowo 33A Stramniczka 2, 3, 3A, 18 Wrzosowo 63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2" y="2966394"/>
            <a:ext cx="2786082" cy="1629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2" y="4733515"/>
            <a:ext cx="2786082" cy="1648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2" y="6621450"/>
            <a:ext cx="2809935" cy="16378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4" y="2966394"/>
            <a:ext cx="2762248" cy="1629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4" y="4733516"/>
            <a:ext cx="2762247" cy="1648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9" name="Obraz 18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43314" y="6621450"/>
            <a:ext cx="2771547" cy="16378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2950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61930" y="416498"/>
            <a:ext cx="4797152" cy="1352599"/>
          </a:xfrm>
        </p:spPr>
        <p:txBody>
          <a:bodyPr>
            <a:noAutofit/>
          </a:bodyPr>
          <a:lstStyle/>
          <a:p>
            <a:pPr algn="l"/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Miejski Zakład Zieleni, Dróg i Ochrony Środowiska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 Kołobrzegu Sp. z o.o.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ul. </a:t>
            </a:r>
            <a:r>
              <a:rPr lang="pl-PL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Dywizji Piechoty 60, 78-100 Kołobrzeg</a:t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pl-PL" sz="1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tel. (94) 35 332 52-54</a:t>
            </a:r>
            <a:r>
              <a:rPr lang="pl-PL" sz="1600" dirty="0" smtClean="0"/>
              <a:t/>
            </a:r>
            <a:br>
              <a:rPr lang="pl-PL" sz="1600" dirty="0" smtClean="0"/>
            </a:br>
            <a:endParaRPr lang="pl-PL" sz="1600" dirty="0"/>
          </a:p>
        </p:txBody>
      </p:sp>
      <p:sp>
        <p:nvSpPr>
          <p:cNvPr id="5" name="Tytuł 1"/>
          <p:cNvSpPr txBox="1">
            <a:spLocks/>
          </p:cNvSpPr>
          <p:nvPr/>
        </p:nvSpPr>
        <p:spPr>
          <a:xfrm>
            <a:off x="193928" y="1619846"/>
            <a:ext cx="6610930" cy="1352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pl-PL" sz="1800" dirty="0" smtClean="0"/>
              <a:t>Harmonogram odbioru odpadów z miejscowości:</a:t>
            </a:r>
            <a:br>
              <a:rPr lang="pl-PL" sz="1800" dirty="0" smtClean="0"/>
            </a:br>
            <a:r>
              <a:rPr lang="pl-PL" sz="1800" b="1" dirty="0" smtClean="0"/>
              <a:t>Gmina Dygowo Trudnodostępne: Dygowo Słoneczna: 19 Kołobrzeska 9K, 11,13 Wesoła 16 Lisia Góra 2, 3, 4, 9 Miechęcino 19, 202, 20A </a:t>
            </a:r>
            <a:r>
              <a:rPr lang="pl-PL" sz="1800" b="1" dirty="0" err="1" smtClean="0"/>
              <a:t>Połomino</a:t>
            </a:r>
            <a:r>
              <a:rPr lang="pl-PL" sz="1800" b="1" dirty="0" smtClean="0"/>
              <a:t> 3 Stojkowo 33A Stramniczka 2, 3, 3A, 18 Wrzosowo 63</a:t>
            </a:r>
            <a:r>
              <a:rPr lang="pl-PL" sz="1800" dirty="0" smtClean="0"/>
              <a:t/>
            </a:r>
            <a:br>
              <a:rPr lang="pl-PL" sz="1800" dirty="0" smtClean="0"/>
            </a:br>
            <a:endParaRPr lang="pl-PL" sz="18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201" y="272481"/>
            <a:ext cx="1471647" cy="1440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ole tekstowe 11"/>
          <p:cNvSpPr txBox="1"/>
          <p:nvPr/>
        </p:nvSpPr>
        <p:spPr>
          <a:xfrm>
            <a:off x="3615835" y="2504730"/>
            <a:ext cx="2799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l-PL" sz="2400" b="1" dirty="0" smtClean="0"/>
              <a:t>2025</a:t>
            </a:r>
          </a:p>
        </p:txBody>
      </p:sp>
      <p:sp>
        <p:nvSpPr>
          <p:cNvPr id="14" name="pole tekstowe 13"/>
          <p:cNvSpPr txBox="1"/>
          <p:nvPr/>
        </p:nvSpPr>
        <p:spPr>
          <a:xfrm>
            <a:off x="404664" y="8265368"/>
            <a:ext cx="6010197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/>
              <a:t>Odbiór odpadów przypadający na dni ustawowo wolne od pracy </a:t>
            </a:r>
            <a:r>
              <a:rPr lang="pl-PL" sz="1000" dirty="0" smtClean="0"/>
              <a:t>może </a:t>
            </a:r>
            <a:r>
              <a:rPr lang="pl-PL" sz="1000" dirty="0"/>
              <a:t>odbywać się w </a:t>
            </a:r>
            <a:r>
              <a:rPr lang="pl-PL" sz="1000" dirty="0" smtClean="0"/>
              <a:t>dniach poprzedzających </a:t>
            </a:r>
            <a:r>
              <a:rPr lang="pl-PL" sz="1000" dirty="0"/>
              <a:t>lub następujących.</a:t>
            </a:r>
            <a:endParaRPr lang="pl-PL" sz="1050" dirty="0"/>
          </a:p>
          <a:p>
            <a:endParaRPr lang="pl-PL" dirty="0"/>
          </a:p>
        </p:txBody>
      </p: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874" y="8668063"/>
            <a:ext cx="18383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8675483"/>
            <a:ext cx="8477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8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6942" y="9279914"/>
            <a:ext cx="94297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716" y="8678756"/>
            <a:ext cx="1638300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3108" y="9279914"/>
            <a:ext cx="20955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Obraz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00042" y="2966394"/>
            <a:ext cx="2786081" cy="1629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00042" y="4733515"/>
            <a:ext cx="2786081" cy="1734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Obraz 7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0042" y="6667512"/>
            <a:ext cx="2786081" cy="15918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Obraz 15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3643314" y="2966394"/>
            <a:ext cx="2771547" cy="16294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Obraz 16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643313" y="4733515"/>
            <a:ext cx="2771548" cy="17342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Obraz 17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643313" y="6667512"/>
            <a:ext cx="2771548" cy="15918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0222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ształt fali">
  <a:themeElements>
    <a:clrScheme name="Kształt fali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Kształt fali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ształt fali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1164</TotalTime>
  <Words>66</Words>
  <Application>Microsoft Office PowerPoint</Application>
  <PresentationFormat>Papier A4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Calibri</vt:lpstr>
      <vt:lpstr>Candara</vt:lpstr>
      <vt:lpstr>Symbol</vt:lpstr>
      <vt:lpstr>Tahoma</vt:lpstr>
      <vt:lpstr>Kształt fali</vt:lpstr>
      <vt:lpstr>Miejski Zakład Zieleni, Dróg i Ochrony Środowiska w Kołobrzegu Sp. z o.o. ul. 6 Dywizji Piechoty 60, 78-100 Kołobrzeg  tel. (94) 35 332 52-54 </vt:lpstr>
      <vt:lpstr>Miejski Zakład Zieleni, Dróg i Ochrony Środowiska w Kołobrzegu Sp. z o.o. ul. 6 Dywizji Piechoty 60, 78-100 Kołobrzeg  tel. (94) 35 332 52-54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Miejski Zakład Zieleni, Dróg i Ochrony Środowiska w Kołobrzegu Sp. z o.o. ul. VI Dywizji Piechoty, 78-100 Kołobrzeg tel. (94) 35 332 52</dc:title>
  <dc:creator>Marcin Dłużniewski</dc:creator>
  <cp:lastModifiedBy>Adrian G</cp:lastModifiedBy>
  <cp:revision>161</cp:revision>
  <cp:lastPrinted>2017-12-07T08:50:02Z</cp:lastPrinted>
  <dcterms:created xsi:type="dcterms:W3CDTF">2013-12-14T21:03:18Z</dcterms:created>
  <dcterms:modified xsi:type="dcterms:W3CDTF">2024-12-04T10:17:35Z</dcterms:modified>
</cp:coreProperties>
</file>