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373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/>
              <a:t> </a:t>
            </a:r>
            <a:r>
              <a:rPr lang="pl-PL" sz="1800" b="1" dirty="0" smtClean="0"/>
              <a:t>Wrzosowo-Budynki Wielorodzinne 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63008" y="2421385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2881298"/>
            <a:ext cx="2792375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0" y="4738686"/>
            <a:ext cx="2771774" cy="16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0" y="6596074"/>
            <a:ext cx="2771774" cy="1638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881299"/>
            <a:ext cx="2771547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4738686"/>
            <a:ext cx="2786082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4" y="6598586"/>
            <a:ext cx="2786082" cy="1635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/>
              <a:t> </a:t>
            </a:r>
            <a:r>
              <a:rPr lang="pl-PL" sz="1800" b="1" dirty="0" smtClean="0"/>
              <a:t>Wrzosowo-Budynki Wielorodzinne 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404134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2881298"/>
            <a:ext cx="2786083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1" y="4738686"/>
            <a:ext cx="2771773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0" y="6596074"/>
            <a:ext cx="2786083" cy="1638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3" y="2881297"/>
            <a:ext cx="2771548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3" y="4738687"/>
            <a:ext cx="2771547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5835" y="6596074"/>
            <a:ext cx="2799025" cy="1638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91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1146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139</cp:revision>
  <cp:lastPrinted>2017-12-07T08:50:02Z</cp:lastPrinted>
  <dcterms:created xsi:type="dcterms:W3CDTF">2013-12-14T21:03:18Z</dcterms:created>
  <dcterms:modified xsi:type="dcterms:W3CDTF">2024-12-03T08:37:42Z</dcterms:modified>
</cp:coreProperties>
</file>